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15A"/>
    <a:srgbClr val="0070C0"/>
    <a:srgbClr val="595959"/>
    <a:srgbClr val="FFC000"/>
    <a:srgbClr val="B0201F"/>
    <a:srgbClr val="4472C4"/>
    <a:srgbClr val="CFCFD0"/>
    <a:srgbClr val="B7B7B7"/>
    <a:srgbClr val="6C7C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50" d="100"/>
          <a:sy n="150" d="100"/>
        </p:scale>
        <p:origin x="108" y="-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15</Words>
  <Application>Microsoft Office PowerPoint</Application>
  <PresentationFormat>와이드스크린</PresentationFormat>
  <Paragraphs>10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6</cp:revision>
  <dcterms:created xsi:type="dcterms:W3CDTF">2020-10-07T05:32:40Z</dcterms:created>
  <dcterms:modified xsi:type="dcterms:W3CDTF">2020-11-12T00:46:20Z</dcterms:modified>
</cp:coreProperties>
</file>